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6" r:id="rId3"/>
    <p:sldId id="262" r:id="rId4"/>
    <p:sldId id="278" r:id="rId5"/>
    <p:sldId id="277" r:id="rId6"/>
    <p:sldId id="280" r:id="rId7"/>
    <p:sldId id="279" r:id="rId8"/>
    <p:sldId id="281" r:id="rId9"/>
    <p:sldId id="282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070"/>
    <a:srgbClr val="0BB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32612-D144-4B82-A973-2E1D46B97A0C}" v="19" dt="2023-09-18T05:45:20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7" autoAdjust="0"/>
    <p:restoredTop sz="94660"/>
  </p:normalViewPr>
  <p:slideViewPr>
    <p:cSldViewPr snapToGrid="0">
      <p:cViewPr varScale="1">
        <p:scale>
          <a:sx n="86" d="100"/>
          <a:sy n="86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n O'Leary" userId="86a55e90-3d77-4008-9375-2e0d2c80bf32" providerId="ADAL" clId="{91432612-D144-4B82-A973-2E1D46B97A0C}"/>
    <pc:docChg chg="custSel addSld delSld modSld sldOrd">
      <pc:chgData name="Ciaran O'Leary" userId="86a55e90-3d77-4008-9375-2e0d2c80bf32" providerId="ADAL" clId="{91432612-D144-4B82-A973-2E1D46B97A0C}" dt="2023-09-18T05:49:43.154" v="3253"/>
      <pc:docMkLst>
        <pc:docMk/>
      </pc:docMkLst>
      <pc:sldChg chg="addSp delSp modSp mod">
        <pc:chgData name="Ciaran O'Leary" userId="86a55e90-3d77-4008-9375-2e0d2c80bf32" providerId="ADAL" clId="{91432612-D144-4B82-A973-2E1D46B97A0C}" dt="2023-09-18T05:48:50.009" v="3246" actId="1038"/>
        <pc:sldMkLst>
          <pc:docMk/>
          <pc:sldMk cId="2963936312" sldId="256"/>
        </pc:sldMkLst>
        <pc:spChg chg="mod">
          <ac:chgData name="Ciaran O'Leary" userId="86a55e90-3d77-4008-9375-2e0d2c80bf32" providerId="ADAL" clId="{91432612-D144-4B82-A973-2E1D46B97A0C}" dt="2023-09-18T05:48:50.009" v="3246" actId="1038"/>
          <ac:spMkLst>
            <pc:docMk/>
            <pc:sldMk cId="2963936312" sldId="256"/>
            <ac:spMk id="2" creationId="{E0F9F219-E7AF-4A53-9261-71F95C822CBC}"/>
          </ac:spMkLst>
        </pc:spChg>
        <pc:spChg chg="add mod">
          <ac:chgData name="Ciaran O'Leary" userId="86a55e90-3d77-4008-9375-2e0d2c80bf32" providerId="ADAL" clId="{91432612-D144-4B82-A973-2E1D46B97A0C}" dt="2023-09-18T05:19:48.807" v="120" actId="20577"/>
          <ac:spMkLst>
            <pc:docMk/>
            <pc:sldMk cId="2963936312" sldId="256"/>
            <ac:spMk id="3" creationId="{1188E778-554A-84D7-0C98-9EA1EEC4A323}"/>
          </ac:spMkLst>
        </pc:spChg>
        <pc:spChg chg="del">
          <ac:chgData name="Ciaran O'Leary" userId="86a55e90-3d77-4008-9375-2e0d2c80bf32" providerId="ADAL" clId="{91432612-D144-4B82-A973-2E1D46B97A0C}" dt="2023-09-18T05:19:10.600" v="17" actId="478"/>
          <ac:spMkLst>
            <pc:docMk/>
            <pc:sldMk cId="2963936312" sldId="256"/>
            <ac:spMk id="6" creationId="{E013B10D-5CC6-4623-A09A-2113B5228051}"/>
          </ac:spMkLst>
        </pc:spChg>
        <pc:spChg chg="mod">
          <ac:chgData name="Ciaran O'Leary" userId="86a55e90-3d77-4008-9375-2e0d2c80bf32" providerId="ADAL" clId="{91432612-D144-4B82-A973-2E1D46B97A0C}" dt="2023-09-18T05:19:28.493" v="49" actId="20577"/>
          <ac:spMkLst>
            <pc:docMk/>
            <pc:sldMk cId="2963936312" sldId="256"/>
            <ac:spMk id="7" creationId="{E63E18DA-128F-4853-1C80-2B7A0466DDD2}"/>
          </ac:spMkLst>
        </pc:spChg>
        <pc:picChg chg="del">
          <ac:chgData name="Ciaran O'Leary" userId="86a55e90-3d77-4008-9375-2e0d2c80bf32" providerId="ADAL" clId="{91432612-D144-4B82-A973-2E1D46B97A0C}" dt="2023-09-18T05:19:07.306" v="16" actId="478"/>
          <ac:picMkLst>
            <pc:docMk/>
            <pc:sldMk cId="2963936312" sldId="256"/>
            <ac:picMk id="1026" creationId="{4C5A1A35-BFF9-4CD0-AFA7-A8BB54989907}"/>
          </ac:picMkLst>
        </pc:picChg>
      </pc:sldChg>
      <pc:sldChg chg="del">
        <pc:chgData name="Ciaran O'Leary" userId="86a55e90-3d77-4008-9375-2e0d2c80bf32" providerId="ADAL" clId="{91432612-D144-4B82-A973-2E1D46B97A0C}" dt="2023-09-18T05:20:48.944" v="121" actId="47"/>
        <pc:sldMkLst>
          <pc:docMk/>
          <pc:sldMk cId="2495613655" sldId="257"/>
        </pc:sldMkLst>
      </pc:sldChg>
      <pc:sldChg chg="del">
        <pc:chgData name="Ciaran O'Leary" userId="86a55e90-3d77-4008-9375-2e0d2c80bf32" providerId="ADAL" clId="{91432612-D144-4B82-A973-2E1D46B97A0C}" dt="2023-09-18T05:20:52.294" v="124" actId="47"/>
        <pc:sldMkLst>
          <pc:docMk/>
          <pc:sldMk cId="6501111" sldId="261"/>
        </pc:sldMkLst>
      </pc:sldChg>
      <pc:sldChg chg="modSp mod">
        <pc:chgData name="Ciaran O'Leary" userId="86a55e90-3d77-4008-9375-2e0d2c80bf32" providerId="ADAL" clId="{91432612-D144-4B82-A973-2E1D46B97A0C}" dt="2023-09-18T05:39:33.762" v="1967" actId="1076"/>
        <pc:sldMkLst>
          <pc:docMk/>
          <pc:sldMk cId="1439436136" sldId="262"/>
        </pc:sldMkLst>
        <pc:spChg chg="mod">
          <ac:chgData name="Ciaran O'Leary" userId="86a55e90-3d77-4008-9375-2e0d2c80bf32" providerId="ADAL" clId="{91432612-D144-4B82-A973-2E1D46B97A0C}" dt="2023-09-18T05:24:51.475" v="717" actId="20577"/>
          <ac:spMkLst>
            <pc:docMk/>
            <pc:sldMk cId="1439436136" sldId="262"/>
            <ac:spMk id="2" creationId="{F577EBEB-E8AC-452F-8B43-C636D939D078}"/>
          </ac:spMkLst>
        </pc:spChg>
        <pc:grpChg chg="mod">
          <ac:chgData name="Ciaran O'Leary" userId="86a55e90-3d77-4008-9375-2e0d2c80bf32" providerId="ADAL" clId="{91432612-D144-4B82-A973-2E1D46B97A0C}" dt="2023-09-18T05:39:33.762" v="1967" actId="1076"/>
          <ac:grpSpMkLst>
            <pc:docMk/>
            <pc:sldMk cId="1439436136" sldId="262"/>
            <ac:grpSpMk id="4" creationId="{FB61B14E-BDB3-4FBF-B443-911AA7C435F9}"/>
          </ac:grpSpMkLst>
        </pc:grp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5" creationId="{9D02DDAA-F709-46E3-BFBF-590B1BBA6024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6" creationId="{B30DF21D-C9B5-4E1C-99B5-5FDD3C3556EE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7" creationId="{8D9404E2-ECF1-4201-A2FA-BC7C3E0F5B0B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8" creationId="{103BC4E6-9D3D-43E2-83BE-F6AC5253E504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9" creationId="{9B6C8F55-3620-4BC2-9C75-5EFA1614FE5D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10" creationId="{65255934-F3FE-4FAF-B654-EB0871EA619C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11" creationId="{1EE22CB8-CE99-412F-9CCE-282E1ADA5543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12" creationId="{469E4DF8-0F09-42F4-BCC7-85507DB5427F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13" creationId="{C3CC4145-E466-4375-B95D-C2837E061196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14" creationId="{76B7B957-2791-48DF-A36B-CC7EE96CE2E0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15" creationId="{4E745DB4-E78A-47B6-ACC2-DF145A9A40F7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16" creationId="{BD3D34D8-F300-4879-AFC4-B10E5AF8CB29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17" creationId="{A593C4F8-2FA5-4981-8E3F-ABD1618CDCBA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18" creationId="{8B0C1163-031C-41A3-852A-D51B2D37FA20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19" creationId="{B185040A-9982-4E9A-8AF9-69FFDAB2268B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20" creationId="{F37BF086-84BB-41D4-8331-70181E86DBF7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21" creationId="{004A5C44-AF28-4C5C-BB1D-7DB12310F9C1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22" creationId="{C973FEB3-FF99-47FB-BDA3-C329225DE58C}"/>
          </ac:picMkLst>
        </pc:picChg>
        <pc:picChg chg="mod">
          <ac:chgData name="Ciaran O'Leary" userId="86a55e90-3d77-4008-9375-2e0d2c80bf32" providerId="ADAL" clId="{91432612-D144-4B82-A973-2E1D46B97A0C}" dt="2023-09-18T05:39:33.762" v="1967" actId="1076"/>
          <ac:picMkLst>
            <pc:docMk/>
            <pc:sldMk cId="1439436136" sldId="262"/>
            <ac:picMk id="23" creationId="{0D7A3EE6-AF8C-47C3-AACF-09372EC2FE77}"/>
          </ac:picMkLst>
        </pc:picChg>
      </pc:sldChg>
      <pc:sldChg chg="modSp del mod">
        <pc:chgData name="Ciaran O'Leary" userId="86a55e90-3d77-4008-9375-2e0d2c80bf32" providerId="ADAL" clId="{91432612-D144-4B82-A973-2E1D46B97A0C}" dt="2023-09-18T05:25:27.061" v="735" actId="47"/>
        <pc:sldMkLst>
          <pc:docMk/>
          <pc:sldMk cId="1708897824" sldId="263"/>
        </pc:sldMkLst>
        <pc:spChg chg="mod">
          <ac:chgData name="Ciaran O'Leary" userId="86a55e90-3d77-4008-9375-2e0d2c80bf32" providerId="ADAL" clId="{91432612-D144-4B82-A973-2E1D46B97A0C}" dt="2023-09-18T05:25:10.943" v="734" actId="20577"/>
          <ac:spMkLst>
            <pc:docMk/>
            <pc:sldMk cId="1708897824" sldId="263"/>
            <ac:spMk id="2" creationId="{F577EBEB-E8AC-452F-8B43-C636D939D078}"/>
          </ac:spMkLst>
        </pc:spChg>
      </pc:sldChg>
      <pc:sldChg chg="del">
        <pc:chgData name="Ciaran O'Leary" userId="86a55e90-3d77-4008-9375-2e0d2c80bf32" providerId="ADAL" clId="{91432612-D144-4B82-A973-2E1D46B97A0C}" dt="2023-09-18T05:25:28.961" v="737" actId="47"/>
        <pc:sldMkLst>
          <pc:docMk/>
          <pc:sldMk cId="1681931559" sldId="264"/>
        </pc:sldMkLst>
      </pc:sldChg>
      <pc:sldChg chg="del">
        <pc:chgData name="Ciaran O'Leary" userId="86a55e90-3d77-4008-9375-2e0d2c80bf32" providerId="ADAL" clId="{91432612-D144-4B82-A973-2E1D46B97A0C}" dt="2023-09-18T05:25:28.147" v="736" actId="47"/>
        <pc:sldMkLst>
          <pc:docMk/>
          <pc:sldMk cId="2550361682" sldId="265"/>
        </pc:sldMkLst>
      </pc:sldChg>
      <pc:sldChg chg="del">
        <pc:chgData name="Ciaran O'Leary" userId="86a55e90-3d77-4008-9375-2e0d2c80bf32" providerId="ADAL" clId="{91432612-D144-4B82-A973-2E1D46B97A0C}" dt="2023-09-18T05:20:49.575" v="122" actId="47"/>
        <pc:sldMkLst>
          <pc:docMk/>
          <pc:sldMk cId="4240660782" sldId="270"/>
        </pc:sldMkLst>
      </pc:sldChg>
      <pc:sldChg chg="del">
        <pc:chgData name="Ciaran O'Leary" userId="86a55e90-3d77-4008-9375-2e0d2c80bf32" providerId="ADAL" clId="{91432612-D144-4B82-A973-2E1D46B97A0C}" dt="2023-09-18T05:20:50.881" v="123" actId="47"/>
        <pc:sldMkLst>
          <pc:docMk/>
          <pc:sldMk cId="3463605329" sldId="271"/>
        </pc:sldMkLst>
      </pc:sldChg>
      <pc:sldChg chg="del">
        <pc:chgData name="Ciaran O'Leary" userId="86a55e90-3d77-4008-9375-2e0d2c80bf32" providerId="ADAL" clId="{91432612-D144-4B82-A973-2E1D46B97A0C}" dt="2023-09-18T05:25:29.791" v="738" actId="47"/>
        <pc:sldMkLst>
          <pc:docMk/>
          <pc:sldMk cId="3477461262" sldId="273"/>
        </pc:sldMkLst>
      </pc:sldChg>
      <pc:sldChg chg="del">
        <pc:chgData name="Ciaran O'Leary" userId="86a55e90-3d77-4008-9375-2e0d2c80bf32" providerId="ADAL" clId="{91432612-D144-4B82-A973-2E1D46B97A0C}" dt="2023-09-18T05:25:31.299" v="739" actId="47"/>
        <pc:sldMkLst>
          <pc:docMk/>
          <pc:sldMk cId="1054698578" sldId="275"/>
        </pc:sldMkLst>
      </pc:sldChg>
      <pc:sldChg chg="modSp new mod">
        <pc:chgData name="Ciaran O'Leary" userId="86a55e90-3d77-4008-9375-2e0d2c80bf32" providerId="ADAL" clId="{91432612-D144-4B82-A973-2E1D46B97A0C}" dt="2023-09-18T05:49:43.154" v="3253"/>
        <pc:sldMkLst>
          <pc:docMk/>
          <pc:sldMk cId="2551160503" sldId="276"/>
        </pc:sldMkLst>
        <pc:spChg chg="mod">
          <ac:chgData name="Ciaran O'Leary" userId="86a55e90-3d77-4008-9375-2e0d2c80bf32" providerId="ADAL" clId="{91432612-D144-4B82-A973-2E1D46B97A0C}" dt="2023-09-18T05:21:08.084" v="145" actId="20577"/>
          <ac:spMkLst>
            <pc:docMk/>
            <pc:sldMk cId="2551160503" sldId="276"/>
            <ac:spMk id="2" creationId="{CF67E627-5DB3-B05A-F621-7541DA993904}"/>
          </ac:spMkLst>
        </pc:spChg>
        <pc:spChg chg="mod">
          <ac:chgData name="Ciaran O'Leary" userId="86a55e90-3d77-4008-9375-2e0d2c80bf32" providerId="ADAL" clId="{91432612-D144-4B82-A973-2E1D46B97A0C}" dt="2023-09-18T05:49:43.154" v="3253"/>
          <ac:spMkLst>
            <pc:docMk/>
            <pc:sldMk cId="2551160503" sldId="276"/>
            <ac:spMk id="3" creationId="{CC9611D9-BFF2-331C-B8AE-66EA140F6C90}"/>
          </ac:spMkLst>
        </pc:spChg>
      </pc:sldChg>
      <pc:sldChg chg="modSp new mod">
        <pc:chgData name="Ciaran O'Leary" userId="86a55e90-3d77-4008-9375-2e0d2c80bf32" providerId="ADAL" clId="{91432612-D144-4B82-A973-2E1D46B97A0C}" dt="2023-09-18T05:33:26.541" v="1585" actId="20577"/>
        <pc:sldMkLst>
          <pc:docMk/>
          <pc:sldMk cId="1625874908" sldId="277"/>
        </pc:sldMkLst>
        <pc:spChg chg="mod">
          <ac:chgData name="Ciaran O'Leary" userId="86a55e90-3d77-4008-9375-2e0d2c80bf32" providerId="ADAL" clId="{91432612-D144-4B82-A973-2E1D46B97A0C}" dt="2023-09-18T05:33:26.541" v="1585" actId="20577"/>
          <ac:spMkLst>
            <pc:docMk/>
            <pc:sldMk cId="1625874908" sldId="277"/>
            <ac:spMk id="2" creationId="{CC4EBE66-51B4-F35C-202C-4BD294A466C6}"/>
          </ac:spMkLst>
        </pc:spChg>
        <pc:spChg chg="mod">
          <ac:chgData name="Ciaran O'Leary" userId="86a55e90-3d77-4008-9375-2e0d2c80bf32" providerId="ADAL" clId="{91432612-D144-4B82-A973-2E1D46B97A0C}" dt="2023-09-18T05:31:57.833" v="1504" actId="20577"/>
          <ac:spMkLst>
            <pc:docMk/>
            <pc:sldMk cId="1625874908" sldId="277"/>
            <ac:spMk id="3" creationId="{98F50833-1B07-DD23-4860-50C296F4FDDD}"/>
          </ac:spMkLst>
        </pc:spChg>
      </pc:sldChg>
      <pc:sldChg chg="modSp add mod ord">
        <pc:chgData name="Ciaran O'Leary" userId="86a55e90-3d77-4008-9375-2e0d2c80bf32" providerId="ADAL" clId="{91432612-D144-4B82-A973-2E1D46B97A0C}" dt="2023-09-18T05:30:30.133" v="1360"/>
        <pc:sldMkLst>
          <pc:docMk/>
          <pc:sldMk cId="1434234583" sldId="278"/>
        </pc:sldMkLst>
        <pc:spChg chg="mod">
          <ac:chgData name="Ciaran O'Leary" userId="86a55e90-3d77-4008-9375-2e0d2c80bf32" providerId="ADAL" clId="{91432612-D144-4B82-A973-2E1D46B97A0C}" dt="2023-09-18T05:28:38.961" v="1001" actId="20577"/>
          <ac:spMkLst>
            <pc:docMk/>
            <pc:sldMk cId="1434234583" sldId="278"/>
            <ac:spMk id="2" creationId="{CC4EBE66-51B4-F35C-202C-4BD294A466C6}"/>
          </ac:spMkLst>
        </pc:spChg>
        <pc:spChg chg="mod">
          <ac:chgData name="Ciaran O'Leary" userId="86a55e90-3d77-4008-9375-2e0d2c80bf32" providerId="ADAL" clId="{91432612-D144-4B82-A973-2E1D46B97A0C}" dt="2023-09-18T05:30:13.356" v="1358" actId="113"/>
          <ac:spMkLst>
            <pc:docMk/>
            <pc:sldMk cId="1434234583" sldId="278"/>
            <ac:spMk id="3" creationId="{98F50833-1B07-DD23-4860-50C296F4FDDD}"/>
          </ac:spMkLst>
        </pc:spChg>
      </pc:sldChg>
      <pc:sldChg chg="addSp modSp new mod">
        <pc:chgData name="Ciaran O'Leary" userId="86a55e90-3d77-4008-9375-2e0d2c80bf32" providerId="ADAL" clId="{91432612-D144-4B82-A973-2E1D46B97A0C}" dt="2023-09-18T05:39:03.707" v="1966" actId="1076"/>
        <pc:sldMkLst>
          <pc:docMk/>
          <pc:sldMk cId="137419214" sldId="279"/>
        </pc:sldMkLst>
        <pc:spChg chg="mod">
          <ac:chgData name="Ciaran O'Leary" userId="86a55e90-3d77-4008-9375-2e0d2c80bf32" providerId="ADAL" clId="{91432612-D144-4B82-A973-2E1D46B97A0C}" dt="2023-09-18T05:32:32.636" v="1552" actId="20577"/>
          <ac:spMkLst>
            <pc:docMk/>
            <pc:sldMk cId="137419214" sldId="279"/>
            <ac:spMk id="2" creationId="{DA4CD62B-EEFE-1463-5FE2-A61A87ACF5E3}"/>
          </ac:spMkLst>
        </pc:spChg>
        <pc:spChg chg="mod">
          <ac:chgData name="Ciaran O'Leary" userId="86a55e90-3d77-4008-9375-2e0d2c80bf32" providerId="ADAL" clId="{91432612-D144-4B82-A973-2E1D46B97A0C}" dt="2023-09-18T05:39:03.707" v="1966" actId="1076"/>
          <ac:spMkLst>
            <pc:docMk/>
            <pc:sldMk cId="137419214" sldId="279"/>
            <ac:spMk id="3" creationId="{CB3EFE5D-C598-7111-12A3-2EB6C1399756}"/>
          </ac:spMkLst>
        </pc:spChg>
        <pc:picChg chg="add mod">
          <ac:chgData name="Ciaran O'Leary" userId="86a55e90-3d77-4008-9375-2e0d2c80bf32" providerId="ADAL" clId="{91432612-D144-4B82-A973-2E1D46B97A0C}" dt="2023-09-18T05:37:13.695" v="1958" actId="14100"/>
          <ac:picMkLst>
            <pc:docMk/>
            <pc:sldMk cId="137419214" sldId="279"/>
            <ac:picMk id="1026" creationId="{B3EF94C9-29F5-C2A1-A84F-15F9E4E1AB97}"/>
          </ac:picMkLst>
        </pc:picChg>
        <pc:picChg chg="add mod">
          <ac:chgData name="Ciaran O'Leary" userId="86a55e90-3d77-4008-9375-2e0d2c80bf32" providerId="ADAL" clId="{91432612-D144-4B82-A973-2E1D46B97A0C}" dt="2023-09-18T05:39:02.296" v="1965" actId="1038"/>
          <ac:picMkLst>
            <pc:docMk/>
            <pc:sldMk cId="137419214" sldId="279"/>
            <ac:picMk id="1028" creationId="{DC1661A6-393F-5E65-AE2E-C680FE2BF1EE}"/>
          </ac:picMkLst>
        </pc:picChg>
      </pc:sldChg>
      <pc:sldChg chg="modSp add mod">
        <pc:chgData name="Ciaran O'Leary" userId="86a55e90-3d77-4008-9375-2e0d2c80bf32" providerId="ADAL" clId="{91432612-D144-4B82-A973-2E1D46B97A0C}" dt="2023-09-18T05:34:53.538" v="1770" actId="207"/>
        <pc:sldMkLst>
          <pc:docMk/>
          <pc:sldMk cId="724872029" sldId="280"/>
        </pc:sldMkLst>
        <pc:spChg chg="mod">
          <ac:chgData name="Ciaran O'Leary" userId="86a55e90-3d77-4008-9375-2e0d2c80bf32" providerId="ADAL" clId="{91432612-D144-4B82-A973-2E1D46B97A0C}" dt="2023-09-18T05:33:37.649" v="1586"/>
          <ac:spMkLst>
            <pc:docMk/>
            <pc:sldMk cId="724872029" sldId="280"/>
            <ac:spMk id="2" creationId="{CC4EBE66-51B4-F35C-202C-4BD294A466C6}"/>
          </ac:spMkLst>
        </pc:spChg>
        <pc:spChg chg="mod">
          <ac:chgData name="Ciaran O'Leary" userId="86a55e90-3d77-4008-9375-2e0d2c80bf32" providerId="ADAL" clId="{91432612-D144-4B82-A973-2E1D46B97A0C}" dt="2023-09-18T05:34:53.538" v="1770" actId="207"/>
          <ac:spMkLst>
            <pc:docMk/>
            <pc:sldMk cId="724872029" sldId="280"/>
            <ac:spMk id="3" creationId="{98F50833-1B07-DD23-4860-50C296F4FDDD}"/>
          </ac:spMkLst>
        </pc:spChg>
      </pc:sldChg>
      <pc:sldChg chg="modSp new mod">
        <pc:chgData name="Ciaran O'Leary" userId="86a55e90-3d77-4008-9375-2e0d2c80bf32" providerId="ADAL" clId="{91432612-D144-4B82-A973-2E1D46B97A0C}" dt="2023-09-18T05:43:44.877" v="2500" actId="113"/>
        <pc:sldMkLst>
          <pc:docMk/>
          <pc:sldMk cId="922262384" sldId="281"/>
        </pc:sldMkLst>
        <pc:spChg chg="mod">
          <ac:chgData name="Ciaran O'Leary" userId="86a55e90-3d77-4008-9375-2e0d2c80bf32" providerId="ADAL" clId="{91432612-D144-4B82-A973-2E1D46B97A0C}" dt="2023-09-18T05:40:20.104" v="1996" actId="20577"/>
          <ac:spMkLst>
            <pc:docMk/>
            <pc:sldMk cId="922262384" sldId="281"/>
            <ac:spMk id="2" creationId="{5BDAFE24-3F09-7A13-3AAF-4B565DB50C4D}"/>
          </ac:spMkLst>
        </pc:spChg>
        <pc:spChg chg="mod">
          <ac:chgData name="Ciaran O'Leary" userId="86a55e90-3d77-4008-9375-2e0d2c80bf32" providerId="ADAL" clId="{91432612-D144-4B82-A973-2E1D46B97A0C}" dt="2023-09-18T05:43:44.877" v="2500" actId="113"/>
          <ac:spMkLst>
            <pc:docMk/>
            <pc:sldMk cId="922262384" sldId="281"/>
            <ac:spMk id="3" creationId="{9B32595C-BD50-5640-AA40-FD277F319580}"/>
          </ac:spMkLst>
        </pc:spChg>
      </pc:sldChg>
      <pc:sldChg chg="modSp new mod">
        <pc:chgData name="Ciaran O'Leary" userId="86a55e90-3d77-4008-9375-2e0d2c80bf32" providerId="ADAL" clId="{91432612-D144-4B82-A973-2E1D46B97A0C}" dt="2023-09-18T05:49:18.306" v="3248" actId="113"/>
        <pc:sldMkLst>
          <pc:docMk/>
          <pc:sldMk cId="3954516358" sldId="282"/>
        </pc:sldMkLst>
        <pc:spChg chg="mod">
          <ac:chgData name="Ciaran O'Leary" userId="86a55e90-3d77-4008-9375-2e0d2c80bf32" providerId="ADAL" clId="{91432612-D144-4B82-A973-2E1D46B97A0C}" dt="2023-09-18T05:44:00.753" v="2526" actId="20577"/>
          <ac:spMkLst>
            <pc:docMk/>
            <pc:sldMk cId="3954516358" sldId="282"/>
            <ac:spMk id="2" creationId="{BDAC955F-9769-4F1B-012E-2A46A4BF452C}"/>
          </ac:spMkLst>
        </pc:spChg>
        <pc:spChg chg="mod">
          <ac:chgData name="Ciaran O'Leary" userId="86a55e90-3d77-4008-9375-2e0d2c80bf32" providerId="ADAL" clId="{91432612-D144-4B82-A973-2E1D46B97A0C}" dt="2023-09-18T05:49:18.306" v="3248" actId="113"/>
          <ac:spMkLst>
            <pc:docMk/>
            <pc:sldMk cId="3954516358" sldId="282"/>
            <ac:spMk id="3" creationId="{84237256-1B95-DE29-FA06-826B4F69988D}"/>
          </ac:spMkLst>
        </pc:spChg>
      </pc:sldChg>
      <pc:sldChg chg="modSp add mod">
        <pc:chgData name="Ciaran O'Leary" userId="86a55e90-3d77-4008-9375-2e0d2c80bf32" providerId="ADAL" clId="{91432612-D144-4B82-A973-2E1D46B97A0C}" dt="2023-09-18T05:47:28.285" v="3167" actId="20577"/>
        <pc:sldMkLst>
          <pc:docMk/>
          <pc:sldMk cId="1634291748" sldId="283"/>
        </pc:sldMkLst>
        <pc:spChg chg="mod">
          <ac:chgData name="Ciaran O'Leary" userId="86a55e90-3d77-4008-9375-2e0d2c80bf32" providerId="ADAL" clId="{91432612-D144-4B82-A973-2E1D46B97A0C}" dt="2023-09-18T05:45:23.152" v="2763" actId="20577"/>
          <ac:spMkLst>
            <pc:docMk/>
            <pc:sldMk cId="1634291748" sldId="283"/>
            <ac:spMk id="2" creationId="{BDAC955F-9769-4F1B-012E-2A46A4BF452C}"/>
          </ac:spMkLst>
        </pc:spChg>
        <pc:spChg chg="mod">
          <ac:chgData name="Ciaran O'Leary" userId="86a55e90-3d77-4008-9375-2e0d2c80bf32" providerId="ADAL" clId="{91432612-D144-4B82-A973-2E1D46B97A0C}" dt="2023-09-18T05:47:28.285" v="3167" actId="20577"/>
          <ac:spMkLst>
            <pc:docMk/>
            <pc:sldMk cId="1634291748" sldId="283"/>
            <ac:spMk id="3" creationId="{84237256-1B95-DE29-FA06-826B4F69988D}"/>
          </ac:spMkLst>
        </pc:spChg>
      </pc:sldChg>
    </pc:docChg>
  </pc:docChgLst>
  <pc:docChgLst>
    <pc:chgData name="Ciaran O'Leary" userId="86a55e90-3d77-4008-9375-2e0d2c80bf32" providerId="ADAL" clId="{0CF048C3-D3E0-4794-B967-2BB925727EA5}"/>
    <pc:docChg chg="custSel addSld delSld modSld modMainMaster">
      <pc:chgData name="Ciaran O'Leary" userId="86a55e90-3d77-4008-9375-2e0d2c80bf32" providerId="ADAL" clId="{0CF048C3-D3E0-4794-B967-2BB925727EA5}" dt="2023-09-04T13:46:29.951" v="233" actId="47"/>
      <pc:docMkLst>
        <pc:docMk/>
      </pc:docMkLst>
      <pc:sldChg chg="addSp delSp modSp mod">
        <pc:chgData name="Ciaran O'Leary" userId="86a55e90-3d77-4008-9375-2e0d2c80bf32" providerId="ADAL" clId="{0CF048C3-D3E0-4794-B967-2BB925727EA5}" dt="2023-09-04T13:39:07.181" v="43" actId="1076"/>
        <pc:sldMkLst>
          <pc:docMk/>
          <pc:sldMk cId="2963936312" sldId="256"/>
        </pc:sldMkLst>
        <pc:spChg chg="mod">
          <ac:chgData name="Ciaran O'Leary" userId="86a55e90-3d77-4008-9375-2e0d2c80bf32" providerId="ADAL" clId="{0CF048C3-D3E0-4794-B967-2BB925727EA5}" dt="2023-09-04T13:38:27.209" v="23" actId="20577"/>
          <ac:spMkLst>
            <pc:docMk/>
            <pc:sldMk cId="2963936312" sldId="256"/>
            <ac:spMk id="2" creationId="{E0F9F219-E7AF-4A53-9261-71F95C822CBC}"/>
          </ac:spMkLst>
        </pc:spChg>
        <pc:spChg chg="del">
          <ac:chgData name="Ciaran O'Leary" userId="86a55e90-3d77-4008-9375-2e0d2c80bf32" providerId="ADAL" clId="{0CF048C3-D3E0-4794-B967-2BB925727EA5}" dt="2023-09-04T13:37:48.692" v="0" actId="478"/>
          <ac:spMkLst>
            <pc:docMk/>
            <pc:sldMk cId="2963936312" sldId="256"/>
            <ac:spMk id="3" creationId="{E1F16F1E-15CA-4A59-8385-4209E671278B}"/>
          </ac:spMkLst>
        </pc:spChg>
        <pc:spChg chg="add mod">
          <ac:chgData name="Ciaran O'Leary" userId="86a55e90-3d77-4008-9375-2e0d2c80bf32" providerId="ADAL" clId="{0CF048C3-D3E0-4794-B967-2BB925727EA5}" dt="2023-09-04T13:38:33.224" v="39" actId="20577"/>
          <ac:spMkLst>
            <pc:docMk/>
            <pc:sldMk cId="2963936312" sldId="256"/>
            <ac:spMk id="7" creationId="{E63E18DA-128F-4853-1C80-2B7A0466DDD2}"/>
          </ac:spMkLst>
        </pc:spChg>
        <pc:picChg chg="add mod">
          <ac:chgData name="Ciaran O'Leary" userId="86a55e90-3d77-4008-9375-2e0d2c80bf32" providerId="ADAL" clId="{0CF048C3-D3E0-4794-B967-2BB925727EA5}" dt="2023-09-04T13:39:07.181" v="43" actId="1076"/>
          <ac:picMkLst>
            <pc:docMk/>
            <pc:sldMk cId="2963936312" sldId="256"/>
            <ac:picMk id="9" creationId="{C549B208-8391-38FF-6C66-38C45CCD0601}"/>
          </ac:picMkLst>
        </pc:picChg>
      </pc:sldChg>
      <pc:sldChg chg="del">
        <pc:chgData name="Ciaran O'Leary" userId="86a55e90-3d77-4008-9375-2e0d2c80bf32" providerId="ADAL" clId="{0CF048C3-D3E0-4794-B967-2BB925727EA5}" dt="2023-09-04T13:40:40.462" v="54" actId="47"/>
        <pc:sldMkLst>
          <pc:docMk/>
          <pc:sldMk cId="2743690631" sldId="258"/>
        </pc:sldMkLst>
      </pc:sldChg>
      <pc:sldChg chg="del">
        <pc:chgData name="Ciaran O'Leary" userId="86a55e90-3d77-4008-9375-2e0d2c80bf32" providerId="ADAL" clId="{0CF048C3-D3E0-4794-B967-2BB925727EA5}" dt="2023-09-04T13:40:24.672" v="53" actId="47"/>
        <pc:sldMkLst>
          <pc:docMk/>
          <pc:sldMk cId="4157315745" sldId="259"/>
        </pc:sldMkLst>
      </pc:sldChg>
      <pc:sldChg chg="del">
        <pc:chgData name="Ciaran O'Leary" userId="86a55e90-3d77-4008-9375-2e0d2c80bf32" providerId="ADAL" clId="{0CF048C3-D3E0-4794-B967-2BB925727EA5}" dt="2023-09-04T13:40:41.674" v="56" actId="47"/>
        <pc:sldMkLst>
          <pc:docMk/>
          <pc:sldMk cId="2485345844" sldId="260"/>
        </pc:sldMkLst>
      </pc:sldChg>
      <pc:sldChg chg="del">
        <pc:chgData name="Ciaran O'Leary" userId="86a55e90-3d77-4008-9375-2e0d2c80bf32" providerId="ADAL" clId="{0CF048C3-D3E0-4794-B967-2BB925727EA5}" dt="2023-09-04T13:40:40.996" v="55" actId="47"/>
        <pc:sldMkLst>
          <pc:docMk/>
          <pc:sldMk cId="2988672348" sldId="266"/>
        </pc:sldMkLst>
      </pc:sldChg>
      <pc:sldChg chg="del">
        <pc:chgData name="Ciaran O'Leary" userId="86a55e90-3d77-4008-9375-2e0d2c80bf32" providerId="ADAL" clId="{0CF048C3-D3E0-4794-B967-2BB925727EA5}" dt="2023-09-04T13:40:45.061" v="57" actId="47"/>
        <pc:sldMkLst>
          <pc:docMk/>
          <pc:sldMk cId="3959372971" sldId="267"/>
        </pc:sldMkLst>
      </pc:sldChg>
      <pc:sldChg chg="del">
        <pc:chgData name="Ciaran O'Leary" userId="86a55e90-3d77-4008-9375-2e0d2c80bf32" providerId="ADAL" clId="{0CF048C3-D3E0-4794-B967-2BB925727EA5}" dt="2023-09-04T13:42:43.664" v="73" actId="47"/>
        <pc:sldMkLst>
          <pc:docMk/>
          <pc:sldMk cId="93593748" sldId="268"/>
        </pc:sldMkLst>
      </pc:sldChg>
      <pc:sldChg chg="del">
        <pc:chgData name="Ciaran O'Leary" userId="86a55e90-3d77-4008-9375-2e0d2c80bf32" providerId="ADAL" clId="{0CF048C3-D3E0-4794-B967-2BB925727EA5}" dt="2023-09-04T13:42:48.076" v="79" actId="47"/>
        <pc:sldMkLst>
          <pc:docMk/>
          <pc:sldMk cId="3486398450" sldId="269"/>
        </pc:sldMkLst>
      </pc:sldChg>
      <pc:sldChg chg="modSp mod">
        <pc:chgData name="Ciaran O'Leary" userId="86a55e90-3d77-4008-9375-2e0d2c80bf32" providerId="ADAL" clId="{0CF048C3-D3E0-4794-B967-2BB925727EA5}" dt="2023-09-04T13:42:28.333" v="72" actId="20577"/>
        <pc:sldMkLst>
          <pc:docMk/>
          <pc:sldMk cId="3463605329" sldId="271"/>
        </pc:sldMkLst>
        <pc:spChg chg="mod">
          <ac:chgData name="Ciaran O'Leary" userId="86a55e90-3d77-4008-9375-2e0d2c80bf32" providerId="ADAL" clId="{0CF048C3-D3E0-4794-B967-2BB925727EA5}" dt="2023-09-04T13:41:56.675" v="65" actId="20577"/>
          <ac:spMkLst>
            <pc:docMk/>
            <pc:sldMk cId="3463605329" sldId="271"/>
            <ac:spMk id="14" creationId="{D18E102A-61BA-4DDA-AB5C-8C839F5F2F3D}"/>
          </ac:spMkLst>
        </pc:spChg>
        <pc:spChg chg="mod">
          <ac:chgData name="Ciaran O'Leary" userId="86a55e90-3d77-4008-9375-2e0d2c80bf32" providerId="ADAL" clId="{0CF048C3-D3E0-4794-B967-2BB925727EA5}" dt="2023-09-04T13:42:10.062" v="66" actId="255"/>
          <ac:spMkLst>
            <pc:docMk/>
            <pc:sldMk cId="3463605329" sldId="271"/>
            <ac:spMk id="15" creationId="{51ED69CD-07E8-4383-BAAF-A54823C4F0F4}"/>
          </ac:spMkLst>
        </pc:spChg>
        <pc:spChg chg="mod">
          <ac:chgData name="Ciaran O'Leary" userId="86a55e90-3d77-4008-9375-2e0d2c80bf32" providerId="ADAL" clId="{0CF048C3-D3E0-4794-B967-2BB925727EA5}" dt="2023-09-04T13:42:28.333" v="72" actId="20577"/>
          <ac:spMkLst>
            <pc:docMk/>
            <pc:sldMk cId="3463605329" sldId="271"/>
            <ac:spMk id="16" creationId="{F1A36271-99D2-4E90-8D61-E112FEF326F1}"/>
          </ac:spMkLst>
        </pc:spChg>
        <pc:spChg chg="mod">
          <ac:chgData name="Ciaran O'Leary" userId="86a55e90-3d77-4008-9375-2e0d2c80bf32" providerId="ADAL" clId="{0CF048C3-D3E0-4794-B967-2BB925727EA5}" dt="2023-09-04T13:42:13.243" v="68" actId="20577"/>
          <ac:spMkLst>
            <pc:docMk/>
            <pc:sldMk cId="3463605329" sldId="271"/>
            <ac:spMk id="17" creationId="{716CE642-2AEC-40B8-BBB7-D3A0F4D2EEC2}"/>
          </ac:spMkLst>
        </pc:spChg>
      </pc:sldChg>
      <pc:sldChg chg="del">
        <pc:chgData name="Ciaran O'Leary" userId="86a55e90-3d77-4008-9375-2e0d2c80bf32" providerId="ADAL" clId="{0CF048C3-D3E0-4794-B967-2BB925727EA5}" dt="2023-09-04T13:42:44.686" v="74" actId="47"/>
        <pc:sldMkLst>
          <pc:docMk/>
          <pc:sldMk cId="473658562" sldId="272"/>
        </pc:sldMkLst>
      </pc:sldChg>
      <pc:sldChg chg="del">
        <pc:chgData name="Ciaran O'Leary" userId="86a55e90-3d77-4008-9375-2e0d2c80bf32" providerId="ADAL" clId="{0CF048C3-D3E0-4794-B967-2BB925727EA5}" dt="2023-09-04T13:42:45.944" v="75" actId="47"/>
        <pc:sldMkLst>
          <pc:docMk/>
          <pc:sldMk cId="193132746" sldId="274"/>
        </pc:sldMkLst>
      </pc:sldChg>
      <pc:sldChg chg="delSp add del mod">
        <pc:chgData name="Ciaran O'Leary" userId="86a55e90-3d77-4008-9375-2e0d2c80bf32" providerId="ADAL" clId="{0CF048C3-D3E0-4794-B967-2BB925727EA5}" dt="2023-09-04T13:46:29.951" v="233" actId="47"/>
        <pc:sldMkLst>
          <pc:docMk/>
          <pc:sldMk cId="4260860187" sldId="274"/>
        </pc:sldMkLst>
        <pc:picChg chg="del">
          <ac:chgData name="Ciaran O'Leary" userId="86a55e90-3d77-4008-9375-2e0d2c80bf32" providerId="ADAL" clId="{0CF048C3-D3E0-4794-B967-2BB925727EA5}" dt="2023-09-04T13:43:07.838" v="84" actId="478"/>
          <ac:picMkLst>
            <pc:docMk/>
            <pc:sldMk cId="4260860187" sldId="274"/>
            <ac:picMk id="4" creationId="{61306F8C-E7C3-4BBD-B05B-2A8DD5F7386B}"/>
          </ac:picMkLst>
        </pc:picChg>
      </pc:sldChg>
      <pc:sldChg chg="modSp new mod">
        <pc:chgData name="Ciaran O'Leary" userId="86a55e90-3d77-4008-9375-2e0d2c80bf32" providerId="ADAL" clId="{0CF048C3-D3E0-4794-B967-2BB925727EA5}" dt="2023-09-04T13:46:24.614" v="232" actId="27636"/>
        <pc:sldMkLst>
          <pc:docMk/>
          <pc:sldMk cId="1054698578" sldId="275"/>
        </pc:sldMkLst>
        <pc:spChg chg="mod">
          <ac:chgData name="Ciaran O'Leary" userId="86a55e90-3d77-4008-9375-2e0d2c80bf32" providerId="ADAL" clId="{0CF048C3-D3E0-4794-B967-2BB925727EA5}" dt="2023-09-04T13:44:38.032" v="147" actId="20577"/>
          <ac:spMkLst>
            <pc:docMk/>
            <pc:sldMk cId="1054698578" sldId="275"/>
            <ac:spMk id="2" creationId="{52DE1AB1-8EBC-A57A-AFC0-25DD879B5381}"/>
          </ac:spMkLst>
        </pc:spChg>
        <pc:spChg chg="mod">
          <ac:chgData name="Ciaran O'Leary" userId="86a55e90-3d77-4008-9375-2e0d2c80bf32" providerId="ADAL" clId="{0CF048C3-D3E0-4794-B967-2BB925727EA5}" dt="2023-09-04T13:46:24.614" v="232" actId="27636"/>
          <ac:spMkLst>
            <pc:docMk/>
            <pc:sldMk cId="1054698578" sldId="275"/>
            <ac:spMk id="3" creationId="{6AC0A2E0-D710-A39E-A3C4-7212CB3D65C8}"/>
          </ac:spMkLst>
        </pc:spChg>
      </pc:sldChg>
      <pc:sldChg chg="del">
        <pc:chgData name="Ciaran O'Leary" userId="86a55e90-3d77-4008-9375-2e0d2c80bf32" providerId="ADAL" clId="{0CF048C3-D3E0-4794-B967-2BB925727EA5}" dt="2023-09-04T13:42:46.562" v="76" actId="47"/>
        <pc:sldMkLst>
          <pc:docMk/>
          <pc:sldMk cId="3966085398" sldId="275"/>
        </pc:sldMkLst>
      </pc:sldChg>
      <pc:sldChg chg="del">
        <pc:chgData name="Ciaran O'Leary" userId="86a55e90-3d77-4008-9375-2e0d2c80bf32" providerId="ADAL" clId="{0CF048C3-D3E0-4794-B967-2BB925727EA5}" dt="2023-09-04T13:42:47.053" v="77" actId="47"/>
        <pc:sldMkLst>
          <pc:docMk/>
          <pc:sldMk cId="1302472260" sldId="276"/>
        </pc:sldMkLst>
      </pc:sldChg>
      <pc:sldChg chg="del">
        <pc:chgData name="Ciaran O'Leary" userId="86a55e90-3d77-4008-9375-2e0d2c80bf32" providerId="ADAL" clId="{0CF048C3-D3E0-4794-B967-2BB925727EA5}" dt="2023-09-04T13:42:47.621" v="78" actId="47"/>
        <pc:sldMkLst>
          <pc:docMk/>
          <pc:sldMk cId="4132381591" sldId="277"/>
        </pc:sldMkLst>
      </pc:sldChg>
      <pc:sldChg chg="del">
        <pc:chgData name="Ciaran O'Leary" userId="86a55e90-3d77-4008-9375-2e0d2c80bf32" providerId="ADAL" clId="{0CF048C3-D3E0-4794-B967-2BB925727EA5}" dt="2023-09-04T13:42:55.687" v="82" actId="47"/>
        <pc:sldMkLst>
          <pc:docMk/>
          <pc:sldMk cId="3623230180" sldId="278"/>
        </pc:sldMkLst>
      </pc:sldChg>
      <pc:sldChg chg="del">
        <pc:chgData name="Ciaran O'Leary" userId="86a55e90-3d77-4008-9375-2e0d2c80bf32" providerId="ADAL" clId="{0CF048C3-D3E0-4794-B967-2BB925727EA5}" dt="2023-09-04T13:42:54.455" v="81" actId="47"/>
        <pc:sldMkLst>
          <pc:docMk/>
          <pc:sldMk cId="3510199992" sldId="279"/>
        </pc:sldMkLst>
      </pc:sldChg>
      <pc:sldChg chg="del">
        <pc:chgData name="Ciaran O'Leary" userId="86a55e90-3d77-4008-9375-2e0d2c80bf32" providerId="ADAL" clId="{0CF048C3-D3E0-4794-B967-2BB925727EA5}" dt="2023-09-04T13:42:52.237" v="80" actId="47"/>
        <pc:sldMkLst>
          <pc:docMk/>
          <pc:sldMk cId="2909602264" sldId="280"/>
        </pc:sldMkLst>
      </pc:sldChg>
      <pc:sldMasterChg chg="addSp delSp modSp mod modSldLayout">
        <pc:chgData name="Ciaran O'Leary" userId="86a55e90-3d77-4008-9375-2e0d2c80bf32" providerId="ADAL" clId="{0CF048C3-D3E0-4794-B967-2BB925727EA5}" dt="2023-09-04T13:40:01.258" v="52"/>
        <pc:sldMasterMkLst>
          <pc:docMk/>
          <pc:sldMasterMk cId="4015430585" sldId="2147483648"/>
        </pc:sldMasterMkLst>
        <pc:picChg chg="del mod">
          <ac:chgData name="Ciaran O'Leary" userId="86a55e90-3d77-4008-9375-2e0d2c80bf32" providerId="ADAL" clId="{0CF048C3-D3E0-4794-B967-2BB925727EA5}" dt="2023-09-04T13:38:12.672" v="14" actId="478"/>
          <ac:picMkLst>
            <pc:docMk/>
            <pc:sldMasterMk cId="4015430585" sldId="2147483648"/>
            <ac:picMk id="7" creationId="{4C5C07D7-7027-4979-81A2-265A0BF9CBFA}"/>
          </ac:picMkLst>
        </pc:picChg>
        <pc:picChg chg="add mod">
          <ac:chgData name="Ciaran O'Leary" userId="86a55e90-3d77-4008-9375-2e0d2c80bf32" providerId="ADAL" clId="{0CF048C3-D3E0-4794-B967-2BB925727EA5}" dt="2023-09-04T13:40:01.258" v="52"/>
          <ac:picMkLst>
            <pc:docMk/>
            <pc:sldMasterMk cId="4015430585" sldId="2147483648"/>
            <ac:picMk id="9" creationId="{725721AD-59A8-AE6A-D209-51F55C0CAC69}"/>
          </ac:picMkLst>
        </pc:picChg>
        <pc:sldLayoutChg chg="delSp modSp mod">
          <pc:chgData name="Ciaran O'Leary" userId="86a55e90-3d77-4008-9375-2e0d2c80bf32" providerId="ADAL" clId="{0CF048C3-D3E0-4794-B967-2BB925727EA5}" dt="2023-09-04T13:38:08.590" v="12" actId="478"/>
          <pc:sldLayoutMkLst>
            <pc:docMk/>
            <pc:sldMasterMk cId="4015430585" sldId="2147483648"/>
            <pc:sldLayoutMk cId="1302521700" sldId="2147483649"/>
          </pc:sldLayoutMkLst>
          <pc:picChg chg="del mod">
            <ac:chgData name="Ciaran O'Leary" userId="86a55e90-3d77-4008-9375-2e0d2c80bf32" providerId="ADAL" clId="{0CF048C3-D3E0-4794-B967-2BB925727EA5}" dt="2023-09-04T13:38:08.590" v="12" actId="478"/>
            <ac:picMkLst>
              <pc:docMk/>
              <pc:sldMasterMk cId="4015430585" sldId="2147483648"/>
              <pc:sldLayoutMk cId="1302521700" sldId="2147483649"/>
              <ac:picMk id="10" creationId="{1E556DE9-D74A-40F9-9C21-77FA35C58337}"/>
            </ac:picMkLst>
          </pc:picChg>
        </pc:sldLayoutChg>
        <pc:sldLayoutChg chg="addSp delSp modSp mod">
          <pc:chgData name="Ciaran O'Leary" userId="86a55e90-3d77-4008-9375-2e0d2c80bf32" providerId="ADAL" clId="{0CF048C3-D3E0-4794-B967-2BB925727EA5}" dt="2023-09-04T13:39:58.560" v="51" actId="1076"/>
          <pc:sldLayoutMkLst>
            <pc:docMk/>
            <pc:sldMasterMk cId="4015430585" sldId="2147483648"/>
            <pc:sldLayoutMk cId="4277672965" sldId="2147483650"/>
          </pc:sldLayoutMkLst>
          <pc:picChg chg="del mod">
            <ac:chgData name="Ciaran O'Leary" userId="86a55e90-3d77-4008-9375-2e0d2c80bf32" providerId="ADAL" clId="{0CF048C3-D3E0-4794-B967-2BB925727EA5}" dt="2023-09-04T13:39:18.940" v="45" actId="478"/>
            <ac:picMkLst>
              <pc:docMk/>
              <pc:sldMasterMk cId="4015430585" sldId="2147483648"/>
              <pc:sldLayoutMk cId="4277672965" sldId="2147483650"/>
              <ac:picMk id="8" creationId="{B42CD106-CDA5-4DED-93A3-2845F8BD8E90}"/>
            </ac:picMkLst>
          </pc:picChg>
          <pc:picChg chg="add mod">
            <ac:chgData name="Ciaran O'Leary" userId="86a55e90-3d77-4008-9375-2e0d2c80bf32" providerId="ADAL" clId="{0CF048C3-D3E0-4794-B967-2BB925727EA5}" dt="2023-09-04T13:39:58.560" v="51" actId="1076"/>
            <ac:picMkLst>
              <pc:docMk/>
              <pc:sldMasterMk cId="4015430585" sldId="2147483648"/>
              <pc:sldLayoutMk cId="4277672965" sldId="2147483650"/>
              <ac:picMk id="10" creationId="{8D82AFEC-9755-4DB2-CCD2-C2B9370B1E0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E79E2-3295-47E6-8F6F-29B1AC27C940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D982-0D6B-49B2-93A4-042A7952F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2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4D74-91B7-4ED2-90D8-039BB9F39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03935"/>
            <a:ext cx="9144000" cy="100647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76707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6E74B-2567-4547-8F9A-A51256A56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2994"/>
            <a:ext cx="9144000" cy="89480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670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5BE87-13EA-43FB-8A89-71EBBCD86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</p:spPr>
        <p:txBody>
          <a:bodyPr/>
          <a:lstStyle/>
          <a:p>
            <a:fld id="{7E19CAE5-EC49-4E5F-B1F8-E32FA5617A23}" type="datetime1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BAF46-0918-40C7-9097-9D6FD43D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0861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F6EA0-5C19-4B8A-B0A9-8562E08C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D3FD29A9-DB8E-47E7-969D-D7DD598500D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C38AF7-8D3A-48B7-A37C-44D74D7D7330}"/>
              </a:ext>
            </a:extLst>
          </p:cNvPr>
          <p:cNvSpPr/>
          <p:nvPr userDrawn="1"/>
        </p:nvSpPr>
        <p:spPr>
          <a:xfrm>
            <a:off x="0" y="0"/>
            <a:ext cx="1031966" cy="6858000"/>
          </a:xfrm>
          <a:prstGeom prst="rect">
            <a:avLst/>
          </a:prstGeom>
          <a:solidFill>
            <a:srgbClr val="0B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48D926-F8CF-497F-8214-367F8A5721C3}"/>
              </a:ext>
            </a:extLst>
          </p:cNvPr>
          <p:cNvSpPr/>
          <p:nvPr userDrawn="1"/>
        </p:nvSpPr>
        <p:spPr>
          <a:xfrm>
            <a:off x="8892239" y="0"/>
            <a:ext cx="3299761" cy="1881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4DBE2-6D62-4A7A-ACD0-DB65249986A3}"/>
              </a:ext>
            </a:extLst>
          </p:cNvPr>
          <p:cNvSpPr/>
          <p:nvPr userDrawn="1"/>
        </p:nvSpPr>
        <p:spPr>
          <a:xfrm>
            <a:off x="11107783" y="0"/>
            <a:ext cx="1097280" cy="6858000"/>
          </a:xfrm>
          <a:prstGeom prst="rect">
            <a:avLst/>
          </a:prstGeom>
          <a:solidFill>
            <a:srgbClr val="0B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52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43DFC-7B91-4465-8B34-3544714B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D34A0-1F0A-407B-B02A-CC6BC8C71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2816-0B19-45A9-968A-B08B04EC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ECC3-26A2-4929-BD89-201B73B2EF14}" type="datetime1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0954B-8789-4B65-AB05-496B1496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3E92-0297-48EF-A0B9-F6260F34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83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65F3CE-9947-4B3C-A5EB-5E79CD6CB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2090057"/>
            <a:ext cx="2628900" cy="408690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7FE23-C9D2-4A3A-B064-DCBE5A04A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1598" y="365125"/>
            <a:ext cx="720090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735C3-7926-4C39-BDE3-8548A81F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5984-3ACB-422F-9470-6D36DCCACDC9}" type="datetime1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26F4E-3A28-411D-AB77-6686D4C2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44118-64AC-4EAF-AAFD-6FE71F16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1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5E29-F17A-4313-B449-823A087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122" y="365125"/>
            <a:ext cx="7288477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F2DA4-BDAA-478F-B394-CAC85BDDF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122" y="1825625"/>
            <a:ext cx="10031677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1DAC8-6C46-47D3-8120-324EC7FB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2122" y="6356350"/>
            <a:ext cx="2259278" cy="365125"/>
          </a:xfrm>
        </p:spPr>
        <p:txBody>
          <a:bodyPr/>
          <a:lstStyle/>
          <a:p>
            <a:fld id="{A97BEC77-7CBB-4E81-A0FD-856F60557E97}" type="datetime1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33409-CF96-400B-8D0F-D2B83BCA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0CB5E-C6E9-42E9-800C-24EC2C0B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13779C-F6AE-44C3-85E3-1600CC243B53}"/>
              </a:ext>
            </a:extLst>
          </p:cNvPr>
          <p:cNvSpPr/>
          <p:nvPr userDrawn="1"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B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8D82AFEC-9755-4DB2-CCD2-C2B9370B1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39" y="-26633"/>
            <a:ext cx="2662969" cy="16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7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D834-2655-4D23-9345-C725C75A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1709738"/>
            <a:ext cx="99758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708DD-54B0-4874-BF9E-9B04FB7AC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8" y="4589463"/>
            <a:ext cx="997585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F69B8-6BB8-4B5F-A926-003A6D3F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6EBEF-F81B-4B90-8459-2FE75D4D901A}" type="datetime1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D281F-74F7-4BCB-9345-35E49909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8F43B-5E9B-4DF1-BAAA-BCA85A74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7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F9B8C-89E8-4C57-B2CB-61FC8013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08CC5-0A5D-427A-85BC-CD5CAB29C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597" y="1825625"/>
            <a:ext cx="510757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F96EB-A258-49FB-B621-CD6256994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5598" y="1825625"/>
            <a:ext cx="464820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CF089-9506-46E5-A816-5C67D831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ABA0-C06F-4EF4-A09C-ED31C3D8F622}" type="datetime1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58A0-29A1-42DA-9632-3BDECE8A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9489B-08CD-42AC-8C28-75610471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C287-4951-4BD2-9782-E0D24848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65125"/>
            <a:ext cx="73805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39FC7-D1E9-426C-A95B-43DFCF550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8" y="1681163"/>
            <a:ext cx="4625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A3116-C957-4EFC-B988-DBAF14AB3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598" y="2505075"/>
            <a:ext cx="462597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3F700-A51B-44CC-9BD3-8C0731813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0106A-7EF6-45AC-AEDA-04BE178F2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1180B-C944-47E5-9FFF-ED8351276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FEFB-D2CE-478A-B065-BC336E33DC1D}" type="datetime1">
              <a:rPr lang="en-GB" smtClean="0"/>
              <a:t>18/09/2023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C1FC42-873A-4C1C-8AA0-46D99AA1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22E884-1681-4C21-AE25-CEEFB5F0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6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06AA-4DE7-4531-9D62-DDCD3A99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224F1-7C74-4541-BB43-FF4D85F8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1E29-7119-4D1B-9DBF-AE4424272E2F}" type="datetime1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372EB-4487-439D-A3BE-EFAAEC60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FDC9F-E532-4882-93C6-1ECE92AFE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97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2AD8C6-21F2-4160-A3A8-9743E249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BB09-564B-4228-88A7-7D1CE7B2A239}" type="datetime1">
              <a:rPr lang="en-GB" smtClean="0"/>
              <a:t>18/09/2023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58047-8D0F-4D25-9BDD-D2A4A756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857A0-C24C-411C-A4BC-A886B917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32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529D-D2A6-4C5F-B4AD-38EFE9E3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457200"/>
            <a:ext cx="340042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1D493-E637-4E69-B783-D53DC541D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41863"/>
            <a:ext cx="6172200" cy="4019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E4DB6-F061-426E-895B-BBA48AA15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598" y="2057400"/>
            <a:ext cx="340042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10AFD-EA62-4B70-B9FB-8C26F1C6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787C-4A06-4E78-9FE4-63A4808F6018}" type="datetime1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40070-C900-4B2B-9D24-3D906867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31CA2-34EC-4488-B062-269359A6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73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423B-C603-448B-B685-8406C0D66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457200"/>
            <a:ext cx="340042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FDDCCE-800F-4760-AD80-4691E7DC3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0240"/>
            <a:ext cx="6172200" cy="3940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4B392-04A9-4273-B816-1EF7FD46B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598" y="2057400"/>
            <a:ext cx="340042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5D875-7C54-4157-BE7B-6F23A317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5744-8457-4B1E-A0B3-64E1751F5321}" type="datetime1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F8DA2-E1A2-4830-A5BA-9AE0DA59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EEC92-5E82-4ABF-A6B0-4D892728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4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3EAEBA-C4B7-4471-BBDE-634840C1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365125"/>
            <a:ext cx="73603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F881C-583B-44F4-8A92-CCC2374B1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825625"/>
            <a:ext cx="9982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38D2-4C48-4F55-B73C-F2F9146D1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598" y="6356350"/>
            <a:ext cx="2209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B38D2-096F-469F-91D5-0230F581D397}" type="datetime1">
              <a:rPr lang="en-GB" smtClean="0"/>
              <a:t>18/09/2023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49F65-82E6-470C-9A2E-030078B8E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DCDE7-74CF-4BF7-9E20-0D8C00C09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D29A9-DB8E-47E7-969D-D7DD598500D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C847C8-200C-404C-BCA7-14D42407E0DB}"/>
              </a:ext>
            </a:extLst>
          </p:cNvPr>
          <p:cNvSpPr/>
          <p:nvPr userDrawn="1"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BB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725721AD-59A8-AE6A-D209-51F55C0CAC6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39" y="-26633"/>
            <a:ext cx="2662969" cy="16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3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6707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6707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6707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6707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6707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670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ure-network.ie/conferenc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ure-network.ie/conferenc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ure-network.ie/conferenc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9F219-E7AF-4A53-9261-71F95C822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537" y="2803935"/>
            <a:ext cx="11441515" cy="1423508"/>
          </a:xfrm>
        </p:spPr>
        <p:txBody>
          <a:bodyPr>
            <a:noAutofit/>
          </a:bodyPr>
          <a:lstStyle/>
          <a:p>
            <a:r>
              <a:rPr lang="en-GB" sz="5400" b="1" dirty="0"/>
              <a:t>Why you should attend SURE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878AD-B2EC-4A1F-88B6-7EA46AD8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1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63E18DA-128F-4853-1C80-2B7A0466D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Friday, 13 October 2023</a:t>
            </a:r>
          </a:p>
          <a:p>
            <a:r>
              <a:rPr lang="en-GB" dirty="0"/>
              <a:t>Grangegorman</a:t>
            </a:r>
            <a:endParaRPr lang="en-IE" dirty="0"/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C549B208-8391-38FF-6C66-38C45CCD0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22" y="253103"/>
            <a:ext cx="3353268" cy="210531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188E778-554A-84D7-0C98-9EA1EEC4A323}"/>
              </a:ext>
            </a:extLst>
          </p:cNvPr>
          <p:cNvSpPr txBox="1">
            <a:spLocks/>
          </p:cNvSpPr>
          <p:nvPr/>
        </p:nvSpPr>
        <p:spPr>
          <a:xfrm>
            <a:off x="1468092" y="5157999"/>
            <a:ext cx="9409043" cy="1423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76707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b="1" dirty="0"/>
              <a:t>#SURE2023</a:t>
            </a:r>
          </a:p>
        </p:txBody>
      </p:sp>
    </p:spTree>
    <p:extLst>
      <p:ext uri="{BB962C8B-B14F-4D97-AF65-F5344CB8AC3E}">
        <p14:creationId xmlns:p14="http://schemas.microsoft.com/office/powerpoint/2010/main" val="296393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C955F-9769-4F1B-012E-2A46A4BF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37256-1B95-DE29-FA06-826B4F699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SURE 2024</a:t>
            </a:r>
            <a:r>
              <a:rPr lang="en-GB" dirty="0"/>
              <a:t> will be taking place in Atlantic Technological University’s Galway Campus in October 2024.</a:t>
            </a:r>
          </a:p>
          <a:p>
            <a:r>
              <a:rPr lang="en-GB" dirty="0"/>
              <a:t>If you are completing a Final Year Project is 2023-24, please consider making a submission to the conference.</a:t>
            </a:r>
          </a:p>
          <a:p>
            <a:r>
              <a:rPr lang="en-GB" dirty="0"/>
              <a:t>The submission system will open in April 2024 and stay open until June 2024.</a:t>
            </a:r>
          </a:p>
          <a:p>
            <a:r>
              <a:rPr lang="en-GB" dirty="0"/>
              <a:t>Keep an eye on the conference page closer to the time for more information.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https://sure-network.ie/conference/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BF3F2-BA71-A331-2E93-47E20E9E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29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E627-5DB3-B05A-F621-7541DA99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SURE 2023 Conference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611D9-BFF2-331C-B8AE-66EA140F6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At a Conference, researchers present their research findings to each other and discuss the progress in their field.</a:t>
            </a:r>
          </a:p>
          <a:p>
            <a:pPr marL="0" indent="0">
              <a:buNone/>
            </a:pPr>
            <a:r>
              <a:rPr lang="en-GB" sz="2400" dirty="0"/>
              <a:t>Most conferences are for professional researchers and research students, who showcase their own research.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b="1" dirty="0"/>
              <a:t>SURE 2023 is different</a:t>
            </a:r>
          </a:p>
          <a:p>
            <a:pPr marL="0" indent="0">
              <a:buNone/>
            </a:pPr>
            <a:r>
              <a:rPr lang="en-GB" sz="2400" dirty="0"/>
              <a:t>SURE 2023 a conference for people who completed </a:t>
            </a:r>
            <a:r>
              <a:rPr lang="en-GB" sz="2400"/>
              <a:t>research as undergraduate students </a:t>
            </a:r>
            <a:r>
              <a:rPr lang="en-GB" sz="2400" dirty="0"/>
              <a:t>their final year project who want to both:</a:t>
            </a:r>
          </a:p>
          <a:p>
            <a:r>
              <a:rPr lang="en-GB" sz="2400" dirty="0"/>
              <a:t>Present their research findings to each other, and</a:t>
            </a:r>
          </a:p>
          <a:p>
            <a:r>
              <a:rPr lang="en-GB" sz="2400" dirty="0"/>
              <a:t>Advise other students on </a:t>
            </a:r>
            <a:r>
              <a:rPr lang="en-GB" sz="2400" b="1" dirty="0"/>
              <a:t>how to complete an awesome final year project</a:t>
            </a:r>
            <a:endParaRPr lang="en-IE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5125E-E683-6993-8DD0-DFDB312C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6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EBEB-E8AC-452F-8B43-C636D939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Past SURE Conferences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61B14E-BDB3-4FBF-B443-911AA7C435F9}"/>
              </a:ext>
            </a:extLst>
          </p:cNvPr>
          <p:cNvGrpSpPr/>
          <p:nvPr/>
        </p:nvGrpSpPr>
        <p:grpSpPr>
          <a:xfrm>
            <a:off x="1136592" y="1846730"/>
            <a:ext cx="10869878" cy="5029200"/>
            <a:chOff x="-2403185" y="-138546"/>
            <a:chExt cx="14606731" cy="8001001"/>
          </a:xfrm>
        </p:grpSpPr>
        <p:pic>
          <p:nvPicPr>
            <p:cNvPr id="5" name="Picture 2" descr="http://sure-network.ie/wp-content/uploads/2017/06/Athlone-2-300x200.png">
              <a:extLst>
                <a:ext uri="{FF2B5EF4-FFF2-40B4-BE49-F238E27FC236}">
                  <a16:creationId xmlns:a16="http://schemas.microsoft.com/office/drawing/2014/main" id="{9D02DDAA-F709-46E3-BFBF-590B1BBA6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439" y="-24245"/>
              <a:ext cx="2857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sure-network.ie/wp-content/uploads/2017/06/Athlone-4-300x200.jpg">
              <a:extLst>
                <a:ext uri="{FF2B5EF4-FFF2-40B4-BE49-F238E27FC236}">
                  <a16:creationId xmlns:a16="http://schemas.microsoft.com/office/drawing/2014/main" id="{B30DF21D-C9B5-4E1C-99B5-5FDD3C355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110" y="1937327"/>
              <a:ext cx="2857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sure-network.ie/wp-content/uploads/2017/06/Athlone-8-300x212.png">
              <a:extLst>
                <a:ext uri="{FF2B5EF4-FFF2-40B4-BE49-F238E27FC236}">
                  <a16:creationId xmlns:a16="http://schemas.microsoft.com/office/drawing/2014/main" id="{8D9404E2-ECF1-4201-A2FA-BC7C3E0F5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5" y="-138546"/>
              <a:ext cx="2857500" cy="2019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http://sure-network.ie/wp-content/uploads/2017/06/Athlone-11-300x200.png">
              <a:extLst>
                <a:ext uri="{FF2B5EF4-FFF2-40B4-BE49-F238E27FC236}">
                  <a16:creationId xmlns:a16="http://schemas.microsoft.com/office/drawing/2014/main" id="{103BC4E6-9D3D-43E2-83BE-F6AC5253E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596" y="-24245"/>
              <a:ext cx="2857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://sure-network.ie/wp-content/uploads/2017/06/DIT-1-300x200.jpg">
              <a:extLst>
                <a:ext uri="{FF2B5EF4-FFF2-40B4-BE49-F238E27FC236}">
                  <a16:creationId xmlns:a16="http://schemas.microsoft.com/office/drawing/2014/main" id="{9B6C8F55-3620-4BC2-9C75-5EFA1614F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3185" y="5852680"/>
              <a:ext cx="2857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http://sure-network.ie/wp-content/uploads/2017/06/DIT-2-300x200.jpg">
              <a:extLst>
                <a:ext uri="{FF2B5EF4-FFF2-40B4-BE49-F238E27FC236}">
                  <a16:creationId xmlns:a16="http://schemas.microsoft.com/office/drawing/2014/main" id="{65255934-F3FE-4FAF-B654-EB0871EA6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49" y="4052455"/>
              <a:ext cx="2857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http://sure-network.ie/wp-content/uploads/2017/06/DIT-5-300x169.jpg">
              <a:extLst>
                <a:ext uri="{FF2B5EF4-FFF2-40B4-BE49-F238E27FC236}">
                  <a16:creationId xmlns:a16="http://schemas.microsoft.com/office/drawing/2014/main" id="{1EE22CB8-CE99-412F-9CCE-282E1ADA5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329" y="6037118"/>
              <a:ext cx="2857500" cy="160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8" descr="http://sure-network.ie/wp-content/uploads/2017/06/DIT-6-300x200.jpg">
              <a:extLst>
                <a:ext uri="{FF2B5EF4-FFF2-40B4-BE49-F238E27FC236}">
                  <a16:creationId xmlns:a16="http://schemas.microsoft.com/office/drawing/2014/main" id="{469E4DF8-0F09-42F4-BCC7-85507DB54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297" y="5957455"/>
              <a:ext cx="2857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2" descr="http://sure-network.ie/wp-content/uploads/2017/06/DIT-10-300x200.jpg">
              <a:extLst>
                <a:ext uri="{FF2B5EF4-FFF2-40B4-BE49-F238E27FC236}">
                  <a16:creationId xmlns:a16="http://schemas.microsoft.com/office/drawing/2014/main" id="{C3CC4145-E466-4375-B95D-C2837E061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017" y="3913909"/>
              <a:ext cx="2857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4" descr="http://sure-network.ie/wp-content/uploads/2017/06/DIT-12-300x200.jpg">
              <a:extLst>
                <a:ext uri="{FF2B5EF4-FFF2-40B4-BE49-F238E27FC236}">
                  <a16:creationId xmlns:a16="http://schemas.microsoft.com/office/drawing/2014/main" id="{76B7B957-2791-48DF-A36B-CC7EE96CE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078" y="3913909"/>
              <a:ext cx="2857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6" descr="http://sure-network.ie/wp-content/uploads/2017/06/Waterford-1-1-257x300.jpg">
              <a:extLst>
                <a:ext uri="{FF2B5EF4-FFF2-40B4-BE49-F238E27FC236}">
                  <a16:creationId xmlns:a16="http://schemas.microsoft.com/office/drawing/2014/main" id="{4E745DB4-E78A-47B6-ACC2-DF145A9A40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26082" y="-138546"/>
              <a:ext cx="2447925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8" descr="http://sure-network.ie/wp-content/uploads/2017/06/Waterford-3-1-300x200.jpg">
              <a:extLst>
                <a:ext uri="{FF2B5EF4-FFF2-40B4-BE49-F238E27FC236}">
                  <a16:creationId xmlns:a16="http://schemas.microsoft.com/office/drawing/2014/main" id="{BD3D34D8-F300-4879-AFC4-B10E5AF8C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078" y="1943100"/>
              <a:ext cx="2857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0" descr="http://sure-network.ie/wp-content/uploads/2017/06/Waterford-4-1-300x195.jpg">
              <a:extLst>
                <a:ext uri="{FF2B5EF4-FFF2-40B4-BE49-F238E27FC236}">
                  <a16:creationId xmlns:a16="http://schemas.microsoft.com/office/drawing/2014/main" id="{A593C4F8-2FA5-4981-8E3F-ABD1618CD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078" y="5900304"/>
              <a:ext cx="2857500" cy="1857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2" descr="http://sure-network.ie/wp-content/uploads/2017/06/Waterford-6-1-300x200.jpg">
              <a:extLst>
                <a:ext uri="{FF2B5EF4-FFF2-40B4-BE49-F238E27FC236}">
                  <a16:creationId xmlns:a16="http://schemas.microsoft.com/office/drawing/2014/main" id="{8B0C1163-031C-41A3-852A-D51B2D37F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1139" y="3913909"/>
              <a:ext cx="2857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4" descr="http://sure-network.ie/wp-content/uploads/2017/06/Waterford-7-1-300x208.jpg">
              <a:extLst>
                <a:ext uri="{FF2B5EF4-FFF2-40B4-BE49-F238E27FC236}">
                  <a16:creationId xmlns:a16="http://schemas.microsoft.com/office/drawing/2014/main" id="{B185040A-9982-4E9A-8AF9-69FFDAB22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6046" y="5881254"/>
              <a:ext cx="2857500" cy="198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6" descr="http://sure-network.ie/wp-content/uploads/2017/06/Waterford-8-1-300x212.jpg">
              <a:extLst>
                <a:ext uri="{FF2B5EF4-FFF2-40B4-BE49-F238E27FC236}">
                  <a16:creationId xmlns:a16="http://schemas.microsoft.com/office/drawing/2014/main" id="{F37BF086-84BB-41D4-8331-70181E86D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16" y="1953491"/>
              <a:ext cx="2857500" cy="2019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8" descr="http://sure-network.ie/wp-content/uploads/2017/06/Waterford-9-1-300x200.jpg">
              <a:extLst>
                <a:ext uri="{FF2B5EF4-FFF2-40B4-BE49-F238E27FC236}">
                  <a16:creationId xmlns:a16="http://schemas.microsoft.com/office/drawing/2014/main" id="{004A5C44-AF28-4C5C-BB1D-7DB12310F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6046" y="1943100"/>
              <a:ext cx="2857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0" descr="http://sure-network.ie/wp-content/uploads/2017/06/Waterford-12-1-222x300.jpg">
              <a:extLst>
                <a:ext uri="{FF2B5EF4-FFF2-40B4-BE49-F238E27FC236}">
                  <a16:creationId xmlns:a16="http://schemas.microsoft.com/office/drawing/2014/main" id="{C973FEB3-FF99-47FB-BDA3-C329225DE5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4726" y="2800349"/>
              <a:ext cx="21145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2" descr="http://sure-network.ie/wp-content/uploads/2017/06/Waterford-14-1-300x200.jpg">
              <a:extLst>
                <a:ext uri="{FF2B5EF4-FFF2-40B4-BE49-F238E27FC236}">
                  <a16:creationId xmlns:a16="http://schemas.microsoft.com/office/drawing/2014/main" id="{0D7A3EE6-AF8C-47C3-AACF-09372EC2F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1139" y="-24245"/>
              <a:ext cx="28575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3226C-CD4A-488B-8AD6-9259F755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3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BE66-51B4-F35C-202C-4BD294A4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122" y="365125"/>
            <a:ext cx="8132596" cy="1325563"/>
          </a:xfrm>
        </p:spPr>
        <p:txBody>
          <a:bodyPr/>
          <a:lstStyle/>
          <a:p>
            <a:r>
              <a:rPr lang="en-GB" dirty="0"/>
              <a:t>Who should attend SURE 2023?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50833-1B07-DD23-4860-50C296F4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SURE 2023 will mostly be </a:t>
            </a:r>
            <a:r>
              <a:rPr lang="en-GB" sz="2400" b="1" dirty="0"/>
              <a:t>students who are starting to think about their final year project</a:t>
            </a:r>
            <a:r>
              <a:rPr lang="en-GB" sz="2400" dirty="0"/>
              <a:t>.</a:t>
            </a:r>
          </a:p>
          <a:p>
            <a:r>
              <a:rPr lang="en-GB" sz="2400" dirty="0"/>
              <a:t>These can be students in final year, or students at earlier years of their studies.</a:t>
            </a:r>
          </a:p>
          <a:p>
            <a:r>
              <a:rPr lang="en-GB" sz="2400" dirty="0"/>
              <a:t>While the presentations will all be from students who completed Science, Computing or Mathematics programmes, students from all disciplines are welcome to attend.</a:t>
            </a:r>
            <a:endParaRPr lang="en-IE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FC717-4634-8344-0819-BEA61EEA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3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BE66-51B4-F35C-202C-4BD294A4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122" y="365125"/>
            <a:ext cx="8132596" cy="1325563"/>
          </a:xfrm>
        </p:spPr>
        <p:txBody>
          <a:bodyPr/>
          <a:lstStyle/>
          <a:p>
            <a:r>
              <a:rPr lang="en-GB" dirty="0"/>
              <a:t>Why should you attend </a:t>
            </a:r>
            <a:br>
              <a:rPr lang="en-GB" dirty="0"/>
            </a:br>
            <a:r>
              <a:rPr lang="en-GB" dirty="0"/>
              <a:t>SURE 2023?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50833-1B07-DD23-4860-50C296F4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At the conference, you will hear from </a:t>
            </a:r>
            <a:r>
              <a:rPr lang="en-GB" sz="2400" b="1" dirty="0"/>
              <a:t>57 recent graduates</a:t>
            </a:r>
            <a:r>
              <a:rPr lang="en-GB" sz="2400" dirty="0"/>
              <a:t> from around Ireland about their experience of completing their final year project last year. </a:t>
            </a:r>
          </a:p>
          <a:p>
            <a:r>
              <a:rPr lang="en-GB" sz="2400" dirty="0"/>
              <a:t>Each of these 57 graduates will present their final year project and provide their advice on “</a:t>
            </a:r>
            <a:r>
              <a:rPr lang="en-GB" sz="2400" b="1" dirty="0"/>
              <a:t>how to do an awesome final year project</a:t>
            </a:r>
            <a:r>
              <a:rPr lang="en-GB" sz="2400" dirty="0"/>
              <a:t>”.</a:t>
            </a:r>
            <a:endParaRPr lang="en-IE" sz="2400" dirty="0"/>
          </a:p>
          <a:p>
            <a:r>
              <a:rPr lang="en-GB" sz="2400" dirty="0"/>
              <a:t>In the morning keynote presentation, you will hear from entrepreneurs who have successfully commercialised their undergraduate research. </a:t>
            </a:r>
          </a:p>
          <a:p>
            <a:r>
              <a:rPr lang="en-GB" sz="2400" dirty="0"/>
              <a:t>In the afternoon fireside discussion, you will get advice from experienced final year project coordinators across a range of disciplines on “</a:t>
            </a:r>
            <a:r>
              <a:rPr lang="en-GB" sz="2400" b="1" dirty="0"/>
              <a:t>how to do an awesome final year project</a:t>
            </a:r>
            <a:r>
              <a:rPr lang="en-GB" sz="2400" dirty="0"/>
              <a:t>”.</a:t>
            </a:r>
          </a:p>
          <a:p>
            <a:r>
              <a:rPr lang="en-GB" sz="2400" dirty="0"/>
              <a:t>At lunchtime, you can talk informally with presenters during our “</a:t>
            </a:r>
            <a:r>
              <a:rPr lang="en-GB" sz="2400" b="1" dirty="0"/>
              <a:t>Pizzas and Posters</a:t>
            </a:r>
            <a:r>
              <a:rPr lang="en-GB" sz="2400" dirty="0"/>
              <a:t>” session. Lunch (Pizzas) will be provided.</a:t>
            </a:r>
            <a:endParaRPr lang="en-IE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FC717-4634-8344-0819-BEA61EEA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7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BE66-51B4-F35C-202C-4BD294A4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122" y="365125"/>
            <a:ext cx="8132596" cy="1325563"/>
          </a:xfrm>
        </p:spPr>
        <p:txBody>
          <a:bodyPr/>
          <a:lstStyle/>
          <a:p>
            <a:r>
              <a:rPr lang="en-GB" dirty="0"/>
              <a:t>Why should you attend </a:t>
            </a:r>
            <a:br>
              <a:rPr lang="en-GB" dirty="0"/>
            </a:br>
            <a:r>
              <a:rPr lang="en-GB" dirty="0"/>
              <a:t>SURE 2023?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50833-1B07-DD23-4860-50C296F4F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122" y="3032988"/>
            <a:ext cx="10031677" cy="1787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This is the perfect way for you to start thinking about your final year project, learning from and building upon the success of the 57 presenters.</a:t>
            </a:r>
          </a:p>
          <a:p>
            <a:endParaRPr lang="en-IE" sz="4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FC717-4634-8344-0819-BEA61EEA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7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D62B-EEFE-1463-5FE2-A61A87AC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122" y="365125"/>
            <a:ext cx="8212495" cy="1325563"/>
          </a:xfrm>
        </p:spPr>
        <p:txBody>
          <a:bodyPr/>
          <a:lstStyle/>
          <a:p>
            <a:r>
              <a:rPr lang="en-GB" dirty="0"/>
              <a:t>Where and when is SURE 2023 taking place?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EFE5D-C598-7111-12A3-2EB6C1399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122" y="1807695"/>
            <a:ext cx="10031677" cy="4351338"/>
          </a:xfrm>
        </p:spPr>
        <p:txBody>
          <a:bodyPr/>
          <a:lstStyle/>
          <a:p>
            <a:r>
              <a:rPr lang="en-GB" dirty="0"/>
              <a:t>SURE 2023 is taking place in the East Quad Concert Hall in the </a:t>
            </a:r>
            <a:r>
              <a:rPr lang="en-GB" b="1" dirty="0"/>
              <a:t>Grangegorman</a:t>
            </a:r>
            <a:r>
              <a:rPr lang="en-GB" dirty="0"/>
              <a:t> Campus of Technological University Dublin. </a:t>
            </a:r>
          </a:p>
          <a:p>
            <a:r>
              <a:rPr lang="en-GB" dirty="0"/>
              <a:t>SURE 2023 is taking place from 9:30am to 4:30pm on </a:t>
            </a:r>
            <a:r>
              <a:rPr lang="en-GB" b="1" dirty="0"/>
              <a:t>Friday, 13 October 2023</a:t>
            </a:r>
            <a:r>
              <a:rPr lang="en-GB" dirty="0"/>
              <a:t>.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A5D0B-A257-ACE5-13F4-12507029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7</a:t>
            </a:fld>
            <a:endParaRPr lang="en-GB"/>
          </a:p>
        </p:txBody>
      </p:sp>
      <p:pic>
        <p:nvPicPr>
          <p:cNvPr id="1026" name="Picture 2" descr="AHR-College-Grangegorman-Campus-East-Quad-Building-Architecture-Interior10-Dublin">
            <a:extLst>
              <a:ext uri="{FF2B5EF4-FFF2-40B4-BE49-F238E27FC236}">
                <a16:creationId xmlns:a16="http://schemas.microsoft.com/office/drawing/2014/main" id="{B3EF94C9-29F5-C2A1-A84F-15F9E4E1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24" y="3666565"/>
            <a:ext cx="4785675" cy="319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ulty of Business | TU Dublin">
            <a:extLst>
              <a:ext uri="{FF2B5EF4-FFF2-40B4-BE49-F238E27FC236}">
                <a16:creationId xmlns:a16="http://schemas.microsoft.com/office/drawing/2014/main" id="{DC1661A6-393F-5E65-AE2E-C680FE2B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0" y="3682860"/>
            <a:ext cx="6167717" cy="319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FE24-3F09-7A13-3AAF-4B565DB5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I attend SURE 2023?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595C-BD50-5640-AA40-FD277F319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a limited number of tickets for SURE 2023.</a:t>
            </a:r>
          </a:p>
          <a:p>
            <a:r>
              <a:rPr lang="en-GB" dirty="0"/>
              <a:t>You need to </a:t>
            </a:r>
            <a:r>
              <a:rPr lang="en-GB" b="1" dirty="0"/>
              <a:t>complete the registration form by Monday, 25 September 2023</a:t>
            </a:r>
            <a:r>
              <a:rPr lang="en-GB" dirty="0"/>
              <a:t> to give yourself the best chance of getting a ticket.</a:t>
            </a:r>
          </a:p>
          <a:p>
            <a:r>
              <a:rPr lang="en-IE" dirty="0"/>
              <a:t>The registration form is linked to on the Conference Webpage: </a:t>
            </a:r>
          </a:p>
          <a:p>
            <a:pPr marL="0" indent="0" algn="ctr">
              <a:buNone/>
            </a:pPr>
            <a:r>
              <a:rPr lang="en-IE" dirty="0">
                <a:hlinkClick r:id="rId2"/>
              </a:rPr>
              <a:t>https://sure-network.ie/conference/</a:t>
            </a:r>
            <a:endParaRPr lang="en-IE" dirty="0"/>
          </a:p>
          <a:p>
            <a:r>
              <a:rPr lang="en-IE" dirty="0"/>
              <a:t>By the end of September, people who register by 25 September will be contacted to let them know if you’ve been successful in getting a ticket. They then have three days to accept their ticket.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664F3-E46A-2ABC-7139-A0EDEE1D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26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C955F-9769-4F1B-012E-2A46A4BF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I find out more?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37256-1B95-DE29-FA06-826B4F699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You’ll find all you need to know about the conference on the </a:t>
            </a:r>
            <a:r>
              <a:rPr lang="en-GB" b="1" dirty="0"/>
              <a:t>SURE 2023 Conference webpage</a:t>
            </a:r>
            <a:r>
              <a:rPr lang="en-GB" dirty="0"/>
              <a:t>.</a:t>
            </a: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https://sure-network.ie/conference/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Every presenter has provided a </a:t>
            </a:r>
            <a:r>
              <a:rPr lang="en-IE" b="1" dirty="0"/>
              <a:t>250 word abstract</a:t>
            </a:r>
            <a:r>
              <a:rPr lang="en-IE" dirty="0"/>
              <a:t> of their work. This is linked to on the conference webpage.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BF3F2-BA71-A331-2E93-47E20E9E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29A9-DB8E-47E7-969D-D7DD598500D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16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624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Why you should attend SURE 2023</vt:lpstr>
      <vt:lpstr>SURE 2023 Conference</vt:lpstr>
      <vt:lpstr>Past SURE Conferences</vt:lpstr>
      <vt:lpstr>Who should attend SURE 2023?</vt:lpstr>
      <vt:lpstr>Why should you attend  SURE 2023?</vt:lpstr>
      <vt:lpstr>Why should you attend  SURE 2023?</vt:lpstr>
      <vt:lpstr>Where and when is SURE 2023 taking place?</vt:lpstr>
      <vt:lpstr>How can I attend SURE 2023?</vt:lpstr>
      <vt:lpstr>How can I find out more?</vt:lpstr>
      <vt:lpstr>Finally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Ciaran O'Leary</dc:creator>
  <cp:lastModifiedBy>Ciaran O'Leary</cp:lastModifiedBy>
  <cp:revision>22</cp:revision>
  <dcterms:created xsi:type="dcterms:W3CDTF">2021-05-13T18:38:50Z</dcterms:created>
  <dcterms:modified xsi:type="dcterms:W3CDTF">2023-09-18T05:49:44Z</dcterms:modified>
</cp:coreProperties>
</file>